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08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g>
</file>

<file path=ppt/media/image2.jpeg>
</file>

<file path=ppt/media/image3.jpeg>
</file>

<file path=ppt/media/image4.jp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73FFD0-99FC-42B0-A29B-5D6F50CFB0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404892D-1243-40F1-BDDD-0D14A969BB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C4DE13B-1423-476F-913D-1275E99CD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F1AC9D8-DA97-4024-97E5-A0F1F0C27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258751D-7668-4927-AA9E-5991CB9E0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7610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78A363-6CFF-4D7F-BFBA-7A0893486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E8A2684-EE59-4AB2-BC91-488E954B1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536FCE5-EE4F-43B7-B157-39C146B74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B5DFC9-244C-4774-8A50-854339F2E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C249C4E-F7F6-43CB-992F-2667084FC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274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4112EBB-760D-407E-88E4-F5DCE7BE67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DDB6872-9CD4-4642-A4F6-5D6E6A4B9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B3F31E7-B491-41FA-B1A1-5BC9C1553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8BFA8D7-DE3B-4788-B4E0-87AD63849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0DE1BC6-12E4-4B45-A92C-5F2D5681B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3930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48868-D9AB-440A-945D-64B4560BC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FE6B7E-08F5-4755-9BBF-EFC6532A7D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32879FA-EAA7-4EB3-A0EC-D3C4015B6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31823E1-4054-4360-80F4-B456989C7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4E2090F-2564-4746-8DC0-55AA4AD9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66405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E9AE72-8A0F-45F3-92CC-C5E40A5E4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15C0E36-7BB3-4437-9197-30136FD4D6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5F89CAE-8012-49B8-8090-FCA9BC690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5D83993-F232-4D3B-88DE-CD0EB886F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BB6EBA-D44E-4919-BB99-536DF892A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4251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689883-423C-4124-90FD-B0C9DD008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23B47C3-7360-43C9-B4EF-2A820EC0C9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A1D6B47-89F2-4E5C-9049-578431CB71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A26A4ED-2716-4BC4-9EF3-F861CADCF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C3BB331-B1B2-4B7C-802B-339027F11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2959019-50BD-44DB-BB3D-FB195C487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2177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7CF6E6-9532-472D-A89F-24B51B9C5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8DBFD3C-CBBE-40F0-9CC2-001CBC25A6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0CD9110-B762-4FB1-B945-F08187A065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49DDAAD-2BEA-4EEA-A61E-5458BE0D55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F9B9C96-0220-42E3-85A0-462609ACC9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C3011E0-ACD8-416E-B500-1CF5CB179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B0A5FA-3533-4C0D-A849-D66000A57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3858A9F-F376-474C-9FAC-AFDCD78E9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4994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80619B-990A-4ADA-A934-7B13B08FC0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25CDE47-4757-463A-AD62-E61082A02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5DA06B1-F8C8-4D6D-BE56-F63A3D4D4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C01288D-C58B-4DEF-822F-E50E80F06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14050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FB6E273-1170-4E6A-BF5B-9531EB751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A7C9C64-2103-43AF-A06A-1641FDFD8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7670A33-EACB-4B80-9143-19E375F9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7506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B40EE-F91B-48CF-AF95-B8488C2CC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F9725C-4B91-46C0-98C8-0F95150B0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F30308D-3582-49B2-9949-20FFBD0518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6B175E4-9E6D-4FE2-9912-BC7B530EA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5AEB3A1-55C1-4B01-AA1D-19354C721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2991AC3-680A-4212-BECC-509AC394D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0677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44C9778-7277-4A85-AFB6-91EDC6688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5FFE81C-2D8E-40CB-8233-0B58C9D094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2C8F3DA-A7CF-467C-9B80-6F8A745AE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A0F1107-BEE4-40C6-A671-05A0040FA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9B5BD24-2D2A-4487-846E-D70C8F675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2F06C3E-3ECC-49A6-94D8-FB0E281FD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3495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A4ECACD-EC19-43D3-9750-E48D3ACDF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DE3FB5-0755-4125-AF7E-8D088CEC56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2AD516F-16A4-44CA-8316-998E9369DB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B1EFB-C2E8-4A6B-97BF-1AC0FE5E6174}" type="datetimeFigureOut">
              <a:rPr lang="pt-BR" smtClean="0"/>
              <a:t>20/09/2019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62C8B9-A8AB-447A-AD32-E95D36BB0C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98D8948-C2DE-4DEE-9AA3-E09ED9D739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C472B-3C4C-4B7C-ADA7-35E73246336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6036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F2F57A1D-7B63-492B-8B97-4E94884A943B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 descr="Uma imagem contendo sinal&#10;&#10;Descrição gerada automaticamente">
            <a:extLst>
              <a:ext uri="{FF2B5EF4-FFF2-40B4-BE49-F238E27FC236}">
                <a16:creationId xmlns:a16="http://schemas.microsoft.com/office/drawing/2014/main" id="{EA6603BB-7EA5-4373-9785-0D67165BC4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380" y="1255772"/>
            <a:ext cx="3761240" cy="4346457"/>
          </a:xfrm>
          <a:prstGeom prst="rect">
            <a:avLst/>
          </a:prstGeom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F1468EFC-2352-40CB-8E24-C8E9B9DED81C}"/>
              </a:ext>
            </a:extLst>
          </p:cNvPr>
          <p:cNvGrpSpPr/>
          <p:nvPr/>
        </p:nvGrpSpPr>
        <p:grpSpPr>
          <a:xfrm>
            <a:off x="6703344" y="2413338"/>
            <a:ext cx="4881312" cy="2031325"/>
            <a:chOff x="6755481" y="2822203"/>
            <a:chExt cx="4881312" cy="2031325"/>
          </a:xfrm>
        </p:grpSpPr>
        <p:sp>
          <p:nvSpPr>
            <p:cNvPr id="9" name="CaixaDeTexto 8">
              <a:extLst>
                <a:ext uri="{FF2B5EF4-FFF2-40B4-BE49-F238E27FC236}">
                  <a16:creationId xmlns:a16="http://schemas.microsoft.com/office/drawing/2014/main" id="{EFBA8381-9DD4-4591-AE0F-AE481099D0CC}"/>
                </a:ext>
              </a:extLst>
            </p:cNvPr>
            <p:cNvSpPr txBox="1"/>
            <p:nvPr/>
          </p:nvSpPr>
          <p:spPr>
            <a:xfrm>
              <a:off x="6755481" y="2822203"/>
              <a:ext cx="488131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4800" dirty="0">
                  <a:latin typeface="Montserrat ExtraBold" panose="00000900000000000000" pitchFamily="2" charset="0"/>
                </a:rPr>
                <a:t>PORTAL ECONOMUNDI</a:t>
              </a:r>
            </a:p>
          </p:txBody>
        </p:sp>
        <p:sp>
          <p:nvSpPr>
            <p:cNvPr id="2" name="CaixaDeTexto 1">
              <a:extLst>
                <a:ext uri="{FF2B5EF4-FFF2-40B4-BE49-F238E27FC236}">
                  <a16:creationId xmlns:a16="http://schemas.microsoft.com/office/drawing/2014/main" id="{FA9430FB-A204-41FE-92C4-24E5B7E0178A}"/>
                </a:ext>
              </a:extLst>
            </p:cNvPr>
            <p:cNvSpPr txBox="1"/>
            <p:nvPr/>
          </p:nvSpPr>
          <p:spPr>
            <a:xfrm>
              <a:off x="6755481" y="4391863"/>
              <a:ext cx="488131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spc="550" dirty="0">
                  <a:latin typeface="Montserrat Medium" panose="00000600000000000000" pitchFamily="2" charset="0"/>
                </a:rPr>
                <a:t>PLANO DE NEGÓCIOS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18495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pessoa, homem, ao ar livre, foto&#10;&#10;Descrição gerada automaticamente">
            <a:extLst>
              <a:ext uri="{FF2B5EF4-FFF2-40B4-BE49-F238E27FC236}">
                <a16:creationId xmlns:a16="http://schemas.microsoft.com/office/drawing/2014/main" id="{86F7686A-D95B-4E26-9D2E-3F469878DA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E88497E-8563-44F4-AE25-D191B7B06A98}"/>
              </a:ext>
            </a:extLst>
          </p:cNvPr>
          <p:cNvSpPr txBox="1"/>
          <p:nvPr/>
        </p:nvSpPr>
        <p:spPr>
          <a:xfrm>
            <a:off x="11" y="2459504"/>
            <a:ext cx="121919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highlight>
                  <a:srgbClr val="FFFF00"/>
                </a:highlight>
                <a:latin typeface="Montserrat SemiBold" panose="00000700000000000000" pitchFamily="2" charset="0"/>
              </a:rPr>
              <a:t>DÉFICIT DE CONHECIMENTO QUE OS BRASILEIROS TÊM COM RELAÇÃO AOS SEUS PRÓPRIOS ASSUNTOS FINANCEIROS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97B6E69-CBC8-4373-BF49-24D8E1616FDC}"/>
              </a:ext>
            </a:extLst>
          </p:cNvPr>
          <p:cNvSpPr txBox="1"/>
          <p:nvPr/>
        </p:nvSpPr>
        <p:spPr>
          <a:xfrm>
            <a:off x="0" y="441158"/>
            <a:ext cx="121919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highlight>
                  <a:srgbClr val="008080"/>
                </a:highlight>
                <a:latin typeface="Montserrat ExtraBold" panose="00000900000000000000" pitchFamily="2" charset="0"/>
              </a:rPr>
              <a:t>PROBLEMA</a:t>
            </a:r>
          </a:p>
        </p:txBody>
      </p:sp>
    </p:spTree>
    <p:extLst>
      <p:ext uri="{BB962C8B-B14F-4D97-AF65-F5344CB8AC3E}">
        <p14:creationId xmlns:p14="http://schemas.microsoft.com/office/powerpoint/2010/main" val="298422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8F613A9-2F8B-445D-9D2C-3A4AA18E7A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7" name="Imagem 6" descr="Uma imagem contendo sinal&#10;&#10;Descrição gerada automaticamente">
            <a:extLst>
              <a:ext uri="{FF2B5EF4-FFF2-40B4-BE49-F238E27FC236}">
                <a16:creationId xmlns:a16="http://schemas.microsoft.com/office/drawing/2014/main" id="{7FFDBF95-505F-4E94-B591-0CE3A58913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158" y="1255772"/>
            <a:ext cx="3761240" cy="43464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530512F2-54BD-470A-810B-B8F1AB26CC61}"/>
              </a:ext>
            </a:extLst>
          </p:cNvPr>
          <p:cNvSpPr txBox="1"/>
          <p:nvPr/>
        </p:nvSpPr>
        <p:spPr>
          <a:xfrm>
            <a:off x="988027" y="441158"/>
            <a:ext cx="31740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Montserrat ExtraBold" panose="00000900000000000000" pitchFamily="2" charset="0"/>
              </a:rPr>
              <a:t>SOLUÇÃO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2616DD1-4E16-4583-9F29-D6085A666822}"/>
              </a:ext>
            </a:extLst>
          </p:cNvPr>
          <p:cNvSpPr txBox="1"/>
          <p:nvPr/>
        </p:nvSpPr>
        <p:spPr>
          <a:xfrm>
            <a:off x="988027" y="2022914"/>
            <a:ext cx="28897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NOTÍCIAS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31133044-E18F-4A1B-AFDF-3DEF209BF48A}"/>
              </a:ext>
            </a:extLst>
          </p:cNvPr>
          <p:cNvSpPr txBox="1"/>
          <p:nvPr/>
        </p:nvSpPr>
        <p:spPr>
          <a:xfrm>
            <a:off x="988027" y="2998860"/>
            <a:ext cx="3174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DICIONÁRIO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7E8F7A7-3081-4D46-A30F-4F80498FEDD0}"/>
              </a:ext>
            </a:extLst>
          </p:cNvPr>
          <p:cNvSpPr txBox="1"/>
          <p:nvPr/>
        </p:nvSpPr>
        <p:spPr>
          <a:xfrm>
            <a:off x="988027" y="4106691"/>
            <a:ext cx="47041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Montserrat SemiBold" panose="00000700000000000000" pitchFamily="2" charset="0"/>
              </a:rPr>
              <a:t>SIMULAÇÕES</a:t>
            </a:r>
          </a:p>
        </p:txBody>
      </p:sp>
    </p:spTree>
    <p:extLst>
      <p:ext uri="{BB962C8B-B14F-4D97-AF65-F5344CB8AC3E}">
        <p14:creationId xmlns:p14="http://schemas.microsoft.com/office/powerpoint/2010/main" val="2702356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  <p:bldP spid="9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aterial de escritório, instrumento para escrita, interior&#10;&#10;Descrição gerada automaticamente">
            <a:extLst>
              <a:ext uri="{FF2B5EF4-FFF2-40B4-BE49-F238E27FC236}">
                <a16:creationId xmlns:a16="http://schemas.microsoft.com/office/drawing/2014/main" id="{97907B59-8DA0-46A3-A407-A00D3DB9AEE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828332B-9A2B-43FF-B632-C5C7567E05DF}"/>
              </a:ext>
            </a:extLst>
          </p:cNvPr>
          <p:cNvSpPr txBox="1"/>
          <p:nvPr/>
        </p:nvSpPr>
        <p:spPr>
          <a:xfrm>
            <a:off x="1532019" y="433137"/>
            <a:ext cx="3505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latin typeface="Montserrat ExtraBold" panose="00000900000000000000" pitchFamily="2" charset="0"/>
              </a:rPr>
              <a:t>INOVAÇÃO</a:t>
            </a:r>
          </a:p>
        </p:txBody>
      </p:sp>
      <p:pic>
        <p:nvPicPr>
          <p:cNvPr id="7" name="Imagem 6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E544F759-5031-40E4-9740-F1422DE7B6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71" y="1499809"/>
            <a:ext cx="6805757" cy="385838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9" name="Imagem 8" descr="Uma imagem contendo captura de tela&#10;&#10;Descrição gerada automaticamente">
            <a:extLst>
              <a:ext uri="{FF2B5EF4-FFF2-40B4-BE49-F238E27FC236}">
                <a16:creationId xmlns:a16="http://schemas.microsoft.com/office/drawing/2014/main" id="{9F17FCCD-5FB2-40C6-B0F5-DCF84935C2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132" y="2773897"/>
            <a:ext cx="5897397" cy="322267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953329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edifício&#10;&#10;Descrição gerada automaticamente">
            <a:extLst>
              <a:ext uri="{FF2B5EF4-FFF2-40B4-BE49-F238E27FC236}">
                <a16:creationId xmlns:a16="http://schemas.microsoft.com/office/drawing/2014/main" id="{E2D8C3DE-3865-4AAF-BCD4-927DD82CCB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95" b="423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5" name="Imagem 4" descr="Uma imagem contendo foto&#10;&#10;Descrição gerada automaticamente">
            <a:extLst>
              <a:ext uri="{FF2B5EF4-FFF2-40B4-BE49-F238E27FC236}">
                <a16:creationId xmlns:a16="http://schemas.microsoft.com/office/drawing/2014/main" id="{FA961F96-9DFE-4505-9B1D-D419A08189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219" y="1477818"/>
            <a:ext cx="7889163" cy="423631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ACC222A-7CDD-4CFC-A568-DB896FD30359}"/>
              </a:ext>
            </a:extLst>
          </p:cNvPr>
          <p:cNvSpPr txBox="1"/>
          <p:nvPr/>
        </p:nvSpPr>
        <p:spPr>
          <a:xfrm>
            <a:off x="1532019" y="433137"/>
            <a:ext cx="35052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ExtraBold" panose="00000900000000000000" pitchFamily="2" charset="0"/>
              </a:rPr>
              <a:t>INOVAÇÃO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4178D87-4B20-4B9E-AC4A-FBB66115C751}"/>
              </a:ext>
            </a:extLst>
          </p:cNvPr>
          <p:cNvSpPr txBox="1"/>
          <p:nvPr/>
        </p:nvSpPr>
        <p:spPr>
          <a:xfrm>
            <a:off x="7554224" y="4964683"/>
            <a:ext cx="33303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LIMPEZA!</a:t>
            </a:r>
          </a:p>
        </p:txBody>
      </p:sp>
    </p:spTree>
    <p:extLst>
      <p:ext uri="{BB962C8B-B14F-4D97-AF65-F5344CB8AC3E}">
        <p14:creationId xmlns:p14="http://schemas.microsoft.com/office/powerpoint/2010/main" val="2609664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cerca, ao ar livre, carrinho de mão, céu&#10;&#10;Descrição gerada automaticamente">
            <a:extLst>
              <a:ext uri="{FF2B5EF4-FFF2-40B4-BE49-F238E27FC236}">
                <a16:creationId xmlns:a16="http://schemas.microsoft.com/office/drawing/2014/main" id="{1DAEE0AA-E401-41EF-A238-3966322892B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95" b="1170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2033991C-10E8-4AD0-9D9C-12EB57BC539D}"/>
              </a:ext>
            </a:extLst>
          </p:cNvPr>
          <p:cNvSpPr txBox="1"/>
          <p:nvPr/>
        </p:nvSpPr>
        <p:spPr>
          <a:xfrm>
            <a:off x="6349027" y="3733679"/>
            <a:ext cx="44519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>
                <a:highlight>
                  <a:srgbClr val="FFFF00"/>
                </a:highlight>
                <a:latin typeface="Montserrat ExtraBold" panose="00000900000000000000" pitchFamily="2" charset="0"/>
              </a:rPr>
              <a:t>NOSSO MERCADO</a:t>
            </a:r>
          </a:p>
        </p:txBody>
      </p:sp>
    </p:spTree>
    <p:extLst>
      <p:ext uri="{BB962C8B-B14F-4D97-AF65-F5344CB8AC3E}">
        <p14:creationId xmlns:p14="http://schemas.microsoft.com/office/powerpoint/2010/main" val="1876010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pessoa, interior&#10;&#10;Descrição gerada automaticamente">
            <a:extLst>
              <a:ext uri="{FF2B5EF4-FFF2-40B4-BE49-F238E27FC236}">
                <a16:creationId xmlns:a16="http://schemas.microsoft.com/office/drawing/2014/main" id="{07C7648F-B928-402D-9D4C-6F9D716D65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4660128C-3F74-49AC-87AB-AF2A61C69AD6}"/>
              </a:ext>
            </a:extLst>
          </p:cNvPr>
          <p:cNvSpPr txBox="1"/>
          <p:nvPr/>
        </p:nvSpPr>
        <p:spPr>
          <a:xfrm>
            <a:off x="618835" y="350982"/>
            <a:ext cx="48860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  <a:highlight>
                  <a:srgbClr val="800000"/>
                </a:highlight>
                <a:latin typeface="Montserrat ExtraBold" panose="00000900000000000000" pitchFamily="2" charset="0"/>
              </a:rPr>
              <a:t>MERCADO CONSUMIDOR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77F6831-C5B4-4233-98DD-3DCB7020C3EC}"/>
              </a:ext>
            </a:extLst>
          </p:cNvPr>
          <p:cNvSpPr txBox="1"/>
          <p:nvPr/>
        </p:nvSpPr>
        <p:spPr>
          <a:xfrm>
            <a:off x="618835" y="3105834"/>
            <a:ext cx="87046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ENTREVISTA PELO GOOGLE FORMS</a:t>
            </a:r>
          </a:p>
        </p:txBody>
      </p:sp>
    </p:spTree>
    <p:extLst>
      <p:ext uri="{BB962C8B-B14F-4D97-AF65-F5344CB8AC3E}">
        <p14:creationId xmlns:p14="http://schemas.microsoft.com/office/powerpoint/2010/main" val="196608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pessoa, ao ar livre, esporte, homem&#10;&#10;Descrição gerada automaticamente">
            <a:extLst>
              <a:ext uri="{FF2B5EF4-FFF2-40B4-BE49-F238E27FC236}">
                <a16:creationId xmlns:a16="http://schemas.microsoft.com/office/drawing/2014/main" id="{EB6EF937-B479-41E9-B431-F766C63BE3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26" b="1010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B8E65666-A53A-4CE7-BA53-6F2E6B0BC94A}"/>
              </a:ext>
            </a:extLst>
          </p:cNvPr>
          <p:cNvSpPr/>
          <p:nvPr/>
        </p:nvSpPr>
        <p:spPr>
          <a:xfrm>
            <a:off x="328045" y="4885355"/>
            <a:ext cx="4888933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4400" dirty="0">
                <a:highlight>
                  <a:srgbClr val="FFFF00"/>
                </a:highlight>
                <a:latin typeface="Montserrat ExtraBold" panose="00000900000000000000" pitchFamily="2" charset="0"/>
              </a:rPr>
              <a:t>MERCADO CONCORRENTE</a:t>
            </a:r>
          </a:p>
        </p:txBody>
      </p:sp>
    </p:spTree>
    <p:extLst>
      <p:ext uri="{BB962C8B-B14F-4D97-AF65-F5344CB8AC3E}">
        <p14:creationId xmlns:p14="http://schemas.microsoft.com/office/powerpoint/2010/main" val="2666327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mesa, interior&#10;&#10;Descrição gerada automaticamente">
            <a:extLst>
              <a:ext uri="{FF2B5EF4-FFF2-40B4-BE49-F238E27FC236}">
                <a16:creationId xmlns:a16="http://schemas.microsoft.com/office/drawing/2014/main" id="{AC7E2693-30B1-4400-9501-417B7F7B9A4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" r="219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D87594E2-BA34-4EA2-B6CD-F02F02FC9F22}"/>
              </a:ext>
            </a:extLst>
          </p:cNvPr>
          <p:cNvSpPr txBox="1"/>
          <p:nvPr/>
        </p:nvSpPr>
        <p:spPr>
          <a:xfrm>
            <a:off x="300788" y="209559"/>
            <a:ext cx="49449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ExtraBold" panose="00000900000000000000" pitchFamily="2" charset="0"/>
              </a:rPr>
              <a:t>INDICADORES FINANCEIROS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6FFC2037-8ECA-4271-9FE7-12D5E4EC1E9B}"/>
              </a:ext>
            </a:extLst>
          </p:cNvPr>
          <p:cNvSpPr txBox="1"/>
          <p:nvPr/>
        </p:nvSpPr>
        <p:spPr>
          <a:xfrm>
            <a:off x="300788" y="2085474"/>
            <a:ext cx="40345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INVESTIMENTO INICIAL</a:t>
            </a:r>
          </a:p>
          <a:p>
            <a:r>
              <a:rPr lang="pt-BR" sz="3600" dirty="0">
                <a:solidFill>
                  <a:srgbClr val="FFFF00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R$ 97.452,50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C61DBCE-53CF-4892-BF7D-1D6E33545B41}"/>
              </a:ext>
            </a:extLst>
          </p:cNvPr>
          <p:cNvSpPr txBox="1"/>
          <p:nvPr/>
        </p:nvSpPr>
        <p:spPr>
          <a:xfrm>
            <a:off x="5245767" y="2085474"/>
            <a:ext cx="248652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MARGEMLÍQUIDA</a:t>
            </a:r>
          </a:p>
          <a:p>
            <a:pPr algn="ctr"/>
            <a:r>
              <a:rPr lang="pt-BR" sz="3600" dirty="0">
                <a:solidFill>
                  <a:srgbClr val="FFFF00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18,28%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BFAAA10-2879-4579-BA91-AA6A98864BE5}"/>
              </a:ext>
            </a:extLst>
          </p:cNvPr>
          <p:cNvSpPr txBox="1"/>
          <p:nvPr/>
        </p:nvSpPr>
        <p:spPr>
          <a:xfrm>
            <a:off x="300787" y="4146055"/>
            <a:ext cx="45359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VALOR PRESENTE LÍQUIDO</a:t>
            </a:r>
          </a:p>
          <a:p>
            <a:r>
              <a:rPr lang="pt-BR" sz="3600" dirty="0">
                <a:solidFill>
                  <a:srgbClr val="FFFF00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R$ 202.628,43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05723F75-3E45-4AFD-AE30-374E27A6B18B}"/>
              </a:ext>
            </a:extLst>
          </p:cNvPr>
          <p:cNvSpPr txBox="1"/>
          <p:nvPr/>
        </p:nvSpPr>
        <p:spPr>
          <a:xfrm>
            <a:off x="8255668" y="2085474"/>
            <a:ext cx="34129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TAXA INTERNA DE RETORNO</a:t>
            </a:r>
          </a:p>
          <a:p>
            <a:pPr algn="ctr"/>
            <a:r>
              <a:rPr lang="pt-BR" sz="3600" dirty="0">
                <a:solidFill>
                  <a:srgbClr val="FFFF00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74,02%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4BBF5BB-2195-4DA2-A14B-B9868DDBF1D3}"/>
              </a:ext>
            </a:extLst>
          </p:cNvPr>
          <p:cNvSpPr txBox="1"/>
          <p:nvPr/>
        </p:nvSpPr>
        <p:spPr>
          <a:xfrm>
            <a:off x="5245767" y="4700052"/>
            <a:ext cx="64228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GERAÇÃO DE CAIXA </a:t>
            </a:r>
            <a:r>
              <a:rPr lang="pt-BR" sz="2000" dirty="0">
                <a:solidFill>
                  <a:schemeClr val="bg1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(5 ANOS)</a:t>
            </a:r>
          </a:p>
          <a:p>
            <a:r>
              <a:rPr lang="pt-BR" sz="3600" dirty="0">
                <a:solidFill>
                  <a:srgbClr val="FFFF00"/>
                </a:solidFill>
                <a:highlight>
                  <a:srgbClr val="008080"/>
                </a:highlight>
                <a:latin typeface="Montserrat SemiBold" panose="00000700000000000000" pitchFamily="2" charset="0"/>
              </a:rPr>
              <a:t>R$ 579.611,41</a:t>
            </a:r>
          </a:p>
        </p:txBody>
      </p:sp>
    </p:spTree>
    <p:extLst>
      <p:ext uri="{BB962C8B-B14F-4D97-AF65-F5344CB8AC3E}">
        <p14:creationId xmlns:p14="http://schemas.microsoft.com/office/powerpoint/2010/main" val="423791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70</Words>
  <Application>Microsoft Office PowerPoint</Application>
  <PresentationFormat>Widescreen</PresentationFormat>
  <Paragraphs>26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Montserrat ExtraBold</vt:lpstr>
      <vt:lpstr>Montserrat Medium</vt:lpstr>
      <vt:lpstr>Montserrat SemiBold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Mateus José Barbosa</dc:creator>
  <cp:lastModifiedBy>Mateus José Barbosa</cp:lastModifiedBy>
  <cp:revision>2</cp:revision>
  <dcterms:created xsi:type="dcterms:W3CDTF">2019-09-20T19:17:53Z</dcterms:created>
  <dcterms:modified xsi:type="dcterms:W3CDTF">2019-09-20T19:37:12Z</dcterms:modified>
</cp:coreProperties>
</file>